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65" r:id="rId7"/>
    <p:sldId id="264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 snapToGrid="0">
      <p:cViewPr>
        <p:scale>
          <a:sx n="100" d="100"/>
          <a:sy n="100" d="100"/>
        </p:scale>
        <p:origin x="316" y="-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135E6-08E1-4836-8A01-5BDDC838DA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60CD84-67E9-40BD-ACD3-3F0E20A34C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2A686-2861-4CC0-8AD4-8040592B4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25-10-2022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AFB83-9876-435B-BA13-C107A2B87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83F96-6440-40FF-92A0-AA0458887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296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EAC2E-9706-4923-92C3-811205F02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CF82FC-0F44-4128-B02E-E7201E3447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5D55E-2ACB-4AA0-86B7-5B18FF173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25-10-2022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8712C-B4FE-4DB3-B123-CA8A81984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154C2-4F1A-4981-A4DA-6FEA94FF9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9920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634846-1239-4ACD-BE9C-48158524E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7E8811-FC32-4544-BE6B-8932FB3116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2CF6F-F052-4802-A98B-B5A5D095B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25-10-2022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F3B00-BFC6-4633-9271-3595CA9B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E76BE-F726-4C86-B11F-BA0A3C6D2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4373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6E229-FEC7-4846-B321-0F1FEA8A5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B1070-424C-4303-AA5F-AD9E94800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A0075-69D2-4CB8-9AB1-498B5F2BD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25-10-2022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EE39D-C337-4FEC-866B-566DD9645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F7A10-9F5B-4A20-8563-639C3CA26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31607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1F443-E75E-4B17-B196-46B0E231F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8FBECA-622A-405C-A34B-7BA2D99C4F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D5021-2338-4D9D-B27F-A06973140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25-10-2022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1E37D-13B5-4FA3-90F5-4D6ADF7D2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9442C-7FA5-43F1-8E61-6079E2781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6223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AAEDE-B653-4566-BA4D-1465604D6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59A1E-E60A-474B-B9F6-E7327FDD2E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E5A35F-6A4F-44AF-9FE2-A9D1A71FE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771619-56D5-4C54-AB9F-DE0509C10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25-10-2022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2B42E-A42D-4BBB-94C1-C0C505FC6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8121F-8768-4C8E-82D5-0446541A4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0226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6A62A-69A8-406C-92DD-166C805FC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F7EF45-0956-49D0-A63F-61A5BC84EB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B082E5-1B76-48D6-826C-B8F867BA4F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C01806-C1BB-4036-B119-583F1F1B4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1904EF-F628-4B99-BA5E-897C41719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D9AAE0-8B2F-46EF-8E00-DABEFB643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25-10-2022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E13496-1EEF-4FE9-AEBC-0D0E98D96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F81481-E0FF-4F5F-B983-521B33479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792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16366-99DE-41C9-AFE8-3A1B7B056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F4E52-4B66-4539-BF24-172688385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25-10-2022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D9D267-CBE5-4B7E-BE90-25B0B552E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F2FA7C-8E5E-4BF2-9156-71EF73F15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864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363410-E757-4F11-8BF6-D722DD663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25-10-2022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17879E-1062-4C6C-995C-784EA9F42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08BC3A-06BE-49C4-B8DF-DFEC79A5C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2645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9C535-55C8-46F8-B16C-AB798D0CD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7229C-219B-40A0-ABD5-44CCB85E5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C9FFE7-4A16-4797-A429-A7D9C88970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72F1E-FD16-4BF1-90C7-F376C07E7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25-10-2022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1FEE9D-888E-4199-AB30-4189D0A9E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815B02-A00A-4DD7-8D6F-519B0B9D5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560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C0A41-9C42-4FB5-9E75-F07BC60C0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2C700C-D3FF-462A-9887-9B666C2411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DAF8B-A555-4FE7-AF05-10FAC301E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E8999-000E-4980-85B7-8EA487D3C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7BB2-0BA9-473C-AB2B-5F1B9363557B}" type="datetimeFigureOut">
              <a:rPr lang="en-IN" smtClean="0"/>
              <a:t>25-10-2022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77073B-70BB-44B3-855A-FB1DAE4F7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638FB-E615-4050-B825-21AC746F9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157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C522FB-6FBD-4BF8-AC10-F28B9981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D02F2-D27A-466B-BBC5-D3EAAB3DF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DBC78-A75C-49A8-9DC7-2329CC7AD6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D7BB2-0BA9-473C-AB2B-5F1B9363557B}" type="datetimeFigureOut">
              <a:rPr lang="en-IN" smtClean="0"/>
              <a:t>25-10-2022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1576C-AFEE-44D3-ACE1-EB48A06765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9DA0C-2798-4878-8FF3-656A710C5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D5A58-279C-4AFA-8740-806333E1B6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6252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93D9710-A7E7-92A2-8597-7AFC09472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0236" y="1174676"/>
            <a:ext cx="7118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FCF9916-FE71-9A4F-9629-CB4A459B3112}"/>
              </a:ext>
            </a:extLst>
          </p:cNvPr>
          <p:cNvSpPr txBox="1"/>
          <p:nvPr/>
        </p:nvSpPr>
        <p:spPr>
          <a:xfrm>
            <a:off x="3688422" y="1880172"/>
            <a:ext cx="3359650" cy="2414427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CBB2E65-9A14-7FF3-28C1-3E180C0ECEDB}"/>
              </a:ext>
            </a:extLst>
          </p:cNvPr>
          <p:cNvGrpSpPr/>
          <p:nvPr/>
        </p:nvGrpSpPr>
        <p:grpSpPr>
          <a:xfrm>
            <a:off x="3198870" y="4242420"/>
            <a:ext cx="3973207" cy="1046751"/>
            <a:chOff x="3198870" y="4467735"/>
            <a:chExt cx="3297623" cy="104675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F90DAE0-3D41-8317-AC21-B037E6112EF3}"/>
                </a:ext>
              </a:extLst>
            </p:cNvPr>
            <p:cNvSpPr txBox="1"/>
            <p:nvPr/>
          </p:nvSpPr>
          <p:spPr>
            <a:xfrm>
              <a:off x="3218503" y="4467735"/>
              <a:ext cx="3277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DAPT       -            -           +          -           -            -     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2A49BB2-B11C-B2DB-0BA9-CDA45AD0A84B}"/>
                </a:ext>
              </a:extLst>
            </p:cNvPr>
            <p:cNvSpPr txBox="1"/>
            <p:nvPr/>
          </p:nvSpPr>
          <p:spPr>
            <a:xfrm flipH="1">
              <a:off x="3301101" y="4678430"/>
              <a:ext cx="31953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DBZ       -            -           -          +           -            -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CDFD78B-0096-0305-FD26-69DF89E063B2}"/>
                </a:ext>
              </a:extLst>
            </p:cNvPr>
            <p:cNvSpPr txBox="1"/>
            <p:nvPr/>
          </p:nvSpPr>
          <p:spPr>
            <a:xfrm>
              <a:off x="3198870" y="4861567"/>
              <a:ext cx="32976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DLL-4       -           +           +         +           -            -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5936A00-3630-0A01-BD22-28DF8325FE41}"/>
                </a:ext>
              </a:extLst>
            </p:cNvPr>
            <p:cNvSpPr txBox="1"/>
            <p:nvPr/>
          </p:nvSpPr>
          <p:spPr>
            <a:xfrm>
              <a:off x="3199222" y="5074927"/>
              <a:ext cx="32972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DLL-1       -           -            -          -           +            -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ECCAB3F-34B4-B16E-46CD-3774EF3F619B}"/>
                </a:ext>
              </a:extLst>
            </p:cNvPr>
            <p:cNvSpPr txBox="1"/>
            <p:nvPr/>
          </p:nvSpPr>
          <p:spPr>
            <a:xfrm>
              <a:off x="3381907" y="5237487"/>
              <a:ext cx="3114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Thr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-           -            -          -            -            +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8CDFC5AF-8662-8132-D3C2-6B668AB5362C}"/>
              </a:ext>
            </a:extLst>
          </p:cNvPr>
          <p:cNvSpPr txBox="1"/>
          <p:nvPr/>
        </p:nvSpPr>
        <p:spPr>
          <a:xfrm>
            <a:off x="3923969" y="173139"/>
            <a:ext cx="20077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3I (p-Tyr)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AD4AB5-1BF5-2CC3-00A8-3BDC01BED0FB}"/>
              </a:ext>
            </a:extLst>
          </p:cNvPr>
          <p:cNvSpPr txBox="1"/>
          <p:nvPr/>
        </p:nvSpPr>
        <p:spPr>
          <a:xfrm>
            <a:off x="1717479" y="4727050"/>
            <a:ext cx="733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B4C49C-973A-BF7D-D005-2FBBCBE4D32C}"/>
              </a:ext>
            </a:extLst>
          </p:cNvPr>
          <p:cNvSpPr txBox="1"/>
          <p:nvPr/>
        </p:nvSpPr>
        <p:spPr>
          <a:xfrm>
            <a:off x="1742663" y="3646995"/>
            <a:ext cx="733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1A2E8EE-4F4C-EC10-0212-A1CB0B5C6376}"/>
              </a:ext>
            </a:extLst>
          </p:cNvPr>
          <p:cNvSpPr txBox="1"/>
          <p:nvPr/>
        </p:nvSpPr>
        <p:spPr>
          <a:xfrm>
            <a:off x="1736030" y="4220818"/>
            <a:ext cx="733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808FBE8-5728-7A59-29A5-6288C56EA12C}"/>
              </a:ext>
            </a:extLst>
          </p:cNvPr>
          <p:cNvSpPr txBox="1"/>
          <p:nvPr/>
        </p:nvSpPr>
        <p:spPr>
          <a:xfrm>
            <a:off x="1775795" y="2670306"/>
            <a:ext cx="733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7FEAE4-8FE7-9052-B3C6-21F3802AE0D5}"/>
              </a:ext>
            </a:extLst>
          </p:cNvPr>
          <p:cNvSpPr txBox="1"/>
          <p:nvPr/>
        </p:nvSpPr>
        <p:spPr>
          <a:xfrm>
            <a:off x="1753264" y="3061255"/>
            <a:ext cx="733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EDD87F-675C-48E4-E92D-E4CEA4C49FBF}"/>
              </a:ext>
            </a:extLst>
          </p:cNvPr>
          <p:cNvSpPr txBox="1"/>
          <p:nvPr/>
        </p:nvSpPr>
        <p:spPr>
          <a:xfrm>
            <a:off x="1673756" y="2250209"/>
            <a:ext cx="882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6434BAB-7EB5-2A4A-570F-37883F104F9B}"/>
              </a:ext>
            </a:extLst>
          </p:cNvPr>
          <p:cNvSpPr txBox="1"/>
          <p:nvPr/>
        </p:nvSpPr>
        <p:spPr>
          <a:xfrm>
            <a:off x="1714840" y="1766502"/>
            <a:ext cx="882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3481E81-02EB-1DA2-EE35-7DC894841CC3}"/>
              </a:ext>
            </a:extLst>
          </p:cNvPr>
          <p:cNvCxnSpPr/>
          <p:nvPr/>
        </p:nvCxnSpPr>
        <p:spPr>
          <a:xfrm>
            <a:off x="2417198" y="192423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6486804-9263-A777-4A88-5111C14CDA80}"/>
              </a:ext>
            </a:extLst>
          </p:cNvPr>
          <p:cNvCxnSpPr/>
          <p:nvPr/>
        </p:nvCxnSpPr>
        <p:spPr>
          <a:xfrm>
            <a:off x="2402618" y="2426489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1376E29-B948-5536-F5F9-AF4FE2F03708}"/>
              </a:ext>
            </a:extLst>
          </p:cNvPr>
          <p:cNvCxnSpPr/>
          <p:nvPr/>
        </p:nvCxnSpPr>
        <p:spPr>
          <a:xfrm>
            <a:off x="2403944" y="283333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2EF30D9-7D24-7F90-1278-EB586C06894D}"/>
              </a:ext>
            </a:extLst>
          </p:cNvPr>
          <p:cNvCxnSpPr/>
          <p:nvPr/>
        </p:nvCxnSpPr>
        <p:spPr>
          <a:xfrm>
            <a:off x="2373463" y="321632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A5E0295-D1DE-6717-ED17-F0CC0DED105B}"/>
              </a:ext>
            </a:extLst>
          </p:cNvPr>
          <p:cNvCxnSpPr/>
          <p:nvPr/>
        </p:nvCxnSpPr>
        <p:spPr>
          <a:xfrm>
            <a:off x="2366841" y="3806041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4A3BD84-C6AE-A814-A333-A96B5BB83FFE}"/>
              </a:ext>
            </a:extLst>
          </p:cNvPr>
          <p:cNvCxnSpPr/>
          <p:nvPr/>
        </p:nvCxnSpPr>
        <p:spPr>
          <a:xfrm>
            <a:off x="2344307" y="4387814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5D93362-132C-B889-5012-98518C921C99}"/>
              </a:ext>
            </a:extLst>
          </p:cNvPr>
          <p:cNvCxnSpPr/>
          <p:nvPr/>
        </p:nvCxnSpPr>
        <p:spPr>
          <a:xfrm>
            <a:off x="2329729" y="4882119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Left Brace 40">
            <a:extLst>
              <a:ext uri="{FF2B5EF4-FFF2-40B4-BE49-F238E27FC236}">
                <a16:creationId xmlns:a16="http://schemas.microsoft.com/office/drawing/2014/main" id="{975849DC-2C9E-BD57-7A8A-05C9CC4ACA2E}"/>
              </a:ext>
            </a:extLst>
          </p:cNvPr>
          <p:cNvSpPr/>
          <p:nvPr/>
        </p:nvSpPr>
        <p:spPr>
          <a:xfrm>
            <a:off x="920707" y="1880172"/>
            <a:ext cx="542333" cy="3327932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233974B-021B-1C27-D2B6-7CC5744F5DBB}"/>
              </a:ext>
            </a:extLst>
          </p:cNvPr>
          <p:cNvSpPr txBox="1"/>
          <p:nvPr/>
        </p:nvSpPr>
        <p:spPr>
          <a:xfrm>
            <a:off x="305355" y="3341096"/>
            <a:ext cx="86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>
                <a:latin typeface="Arial" panose="020B0604020202020204" pitchFamily="34" charset="0"/>
                <a:cs typeface="Arial" panose="020B0604020202020204" pitchFamily="34" charset="0"/>
              </a:rPr>
              <a:t>p-Tyr</a:t>
            </a:r>
          </a:p>
        </p:txBody>
      </p:sp>
    </p:spTree>
    <p:extLst>
      <p:ext uri="{BB962C8B-B14F-4D97-AF65-F5344CB8AC3E}">
        <p14:creationId xmlns:p14="http://schemas.microsoft.com/office/powerpoint/2010/main" val="120578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31C8E11-9215-83A5-AA10-0055BFCFD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9746" y="1057931"/>
            <a:ext cx="69100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8EACF7-0BBF-E177-852C-3C27C03B862F}"/>
              </a:ext>
            </a:extLst>
          </p:cNvPr>
          <p:cNvSpPr txBox="1"/>
          <p:nvPr/>
        </p:nvSpPr>
        <p:spPr>
          <a:xfrm>
            <a:off x="2955851" y="3944679"/>
            <a:ext cx="3742661" cy="765544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E15ACE-2DD0-0DBD-70B5-5847C04D5783}"/>
              </a:ext>
            </a:extLst>
          </p:cNvPr>
          <p:cNvSpPr txBox="1"/>
          <p:nvPr/>
        </p:nvSpPr>
        <p:spPr>
          <a:xfrm>
            <a:off x="1127060" y="4019103"/>
            <a:ext cx="893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37901E5-684B-74D3-1E75-B10C305D2A50}"/>
              </a:ext>
            </a:extLst>
          </p:cNvPr>
          <p:cNvGrpSpPr/>
          <p:nvPr/>
        </p:nvGrpSpPr>
        <p:grpSpPr>
          <a:xfrm>
            <a:off x="2484597" y="4674946"/>
            <a:ext cx="4320240" cy="1046751"/>
            <a:chOff x="3198870" y="4467735"/>
            <a:chExt cx="3297623" cy="104675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CB38651-1029-664B-4785-0CD8D95C7247}"/>
                </a:ext>
              </a:extLst>
            </p:cNvPr>
            <p:cNvSpPr txBox="1"/>
            <p:nvPr/>
          </p:nvSpPr>
          <p:spPr>
            <a:xfrm>
              <a:off x="3218503" y="4467735"/>
              <a:ext cx="3277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DAPT       -             -             +            -             -            -     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E5729A-FD13-D7B6-ED35-CDC2D28AE49A}"/>
                </a:ext>
              </a:extLst>
            </p:cNvPr>
            <p:cNvSpPr txBox="1"/>
            <p:nvPr/>
          </p:nvSpPr>
          <p:spPr>
            <a:xfrm flipH="1">
              <a:off x="3301101" y="4678430"/>
              <a:ext cx="31953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DBZ       -             -             -            +             -            -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C7D4B93-227A-EED1-E7A8-CCA147F99F35}"/>
                </a:ext>
              </a:extLst>
            </p:cNvPr>
            <p:cNvSpPr txBox="1"/>
            <p:nvPr/>
          </p:nvSpPr>
          <p:spPr>
            <a:xfrm>
              <a:off x="3198870" y="4861567"/>
              <a:ext cx="32976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DLL-4       -             +            +            +             -            -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CFF1EDF-A43B-7CE2-1B41-932731695BA9}"/>
                </a:ext>
              </a:extLst>
            </p:cNvPr>
            <p:cNvSpPr txBox="1"/>
            <p:nvPr/>
          </p:nvSpPr>
          <p:spPr>
            <a:xfrm>
              <a:off x="3199222" y="5074927"/>
              <a:ext cx="32972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DLL-1       -             -              -            -             +            -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D504B64-5577-8033-46AE-DCCFC374A390}"/>
                </a:ext>
              </a:extLst>
            </p:cNvPr>
            <p:cNvSpPr txBox="1"/>
            <p:nvPr/>
          </p:nvSpPr>
          <p:spPr>
            <a:xfrm>
              <a:off x="3381907" y="5237487"/>
              <a:ext cx="3114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Thr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-             -             -             -             -             +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14E807C-5485-66CC-2CC3-B61969605641}"/>
              </a:ext>
            </a:extLst>
          </p:cNvPr>
          <p:cNvSpPr txBox="1"/>
          <p:nvPr/>
        </p:nvSpPr>
        <p:spPr>
          <a:xfrm>
            <a:off x="750824" y="1461699"/>
            <a:ext cx="882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EDD654-DC69-2BED-28A8-2429BDA2EF22}"/>
              </a:ext>
            </a:extLst>
          </p:cNvPr>
          <p:cNvSpPr txBox="1"/>
          <p:nvPr/>
        </p:nvSpPr>
        <p:spPr>
          <a:xfrm>
            <a:off x="822256" y="2443435"/>
            <a:ext cx="934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9F0299-A124-61AA-65DB-0581CF7EE51E}"/>
              </a:ext>
            </a:extLst>
          </p:cNvPr>
          <p:cNvSpPr txBox="1"/>
          <p:nvPr/>
        </p:nvSpPr>
        <p:spPr>
          <a:xfrm>
            <a:off x="744279" y="2000424"/>
            <a:ext cx="909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C80EC3-9168-6AEA-2553-3828FC896DA6}"/>
              </a:ext>
            </a:extLst>
          </p:cNvPr>
          <p:cNvSpPr txBox="1"/>
          <p:nvPr/>
        </p:nvSpPr>
        <p:spPr>
          <a:xfrm>
            <a:off x="815166" y="2868750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F40F51-E023-014D-96EC-28CE3230AFFF}"/>
              </a:ext>
            </a:extLst>
          </p:cNvPr>
          <p:cNvSpPr txBox="1"/>
          <p:nvPr/>
        </p:nvSpPr>
        <p:spPr>
          <a:xfrm>
            <a:off x="290626" y="4048954"/>
            <a:ext cx="924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F20F1B-BFAF-D856-5DA2-445702374578}"/>
              </a:ext>
            </a:extLst>
          </p:cNvPr>
          <p:cNvSpPr txBox="1"/>
          <p:nvPr/>
        </p:nvSpPr>
        <p:spPr>
          <a:xfrm>
            <a:off x="733097" y="3449990"/>
            <a:ext cx="882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55C040-FAA0-6A5C-0AE8-7144E5D04494}"/>
              </a:ext>
            </a:extLst>
          </p:cNvPr>
          <p:cNvSpPr txBox="1"/>
          <p:nvPr/>
        </p:nvSpPr>
        <p:spPr>
          <a:xfrm>
            <a:off x="718924" y="4676273"/>
            <a:ext cx="882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E8CC59A-BD21-0B86-FABA-D052553BF2C2}"/>
              </a:ext>
            </a:extLst>
          </p:cNvPr>
          <p:cNvCxnSpPr/>
          <p:nvPr/>
        </p:nvCxnSpPr>
        <p:spPr>
          <a:xfrm>
            <a:off x="1337763" y="361518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DDCE73F-3EC8-0E11-9D95-FEA0A3EF3447}"/>
              </a:ext>
            </a:extLst>
          </p:cNvPr>
          <p:cNvCxnSpPr/>
          <p:nvPr/>
        </p:nvCxnSpPr>
        <p:spPr>
          <a:xfrm>
            <a:off x="908908" y="419997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457C1DE-DC76-5DA9-DB17-293862EF0ED2}"/>
              </a:ext>
            </a:extLst>
          </p:cNvPr>
          <p:cNvCxnSpPr/>
          <p:nvPr/>
        </p:nvCxnSpPr>
        <p:spPr>
          <a:xfrm>
            <a:off x="1316494" y="483438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ADE52D6-716B-F6DC-C902-0DB6FA874B8D}"/>
              </a:ext>
            </a:extLst>
          </p:cNvPr>
          <p:cNvCxnSpPr/>
          <p:nvPr/>
        </p:nvCxnSpPr>
        <p:spPr>
          <a:xfrm>
            <a:off x="1451178" y="259446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407A31E-80F7-5120-2FD5-009301EFCCBB}"/>
              </a:ext>
            </a:extLst>
          </p:cNvPr>
          <p:cNvCxnSpPr/>
          <p:nvPr/>
        </p:nvCxnSpPr>
        <p:spPr>
          <a:xfrm>
            <a:off x="1454722" y="216560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63927AD-3B0A-9E8D-F4A8-45391A7655E8}"/>
              </a:ext>
            </a:extLst>
          </p:cNvPr>
          <p:cNvCxnSpPr/>
          <p:nvPr/>
        </p:nvCxnSpPr>
        <p:spPr>
          <a:xfrm>
            <a:off x="1422817" y="302684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BA6C12F-0F10-5656-F27C-DEC7542498A8}"/>
              </a:ext>
            </a:extLst>
          </p:cNvPr>
          <p:cNvCxnSpPr/>
          <p:nvPr/>
        </p:nvCxnSpPr>
        <p:spPr>
          <a:xfrm>
            <a:off x="1436998" y="160917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AE96362-F3EE-0859-A43E-FBAED706AD2E}"/>
              </a:ext>
            </a:extLst>
          </p:cNvPr>
          <p:cNvSpPr txBox="1"/>
          <p:nvPr/>
        </p:nvSpPr>
        <p:spPr>
          <a:xfrm>
            <a:off x="4169620" y="426018"/>
            <a:ext cx="19537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3I (Actin)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8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CD6982C-B539-730A-81C9-A580D014C6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20565" t="28621" r="5207" b="10767"/>
          <a:stretch/>
        </p:blipFill>
        <p:spPr bwMode="auto">
          <a:xfrm>
            <a:off x="2481072" y="1356360"/>
            <a:ext cx="4419600" cy="274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F889F6-5F5D-E0A9-2486-5BB06B0B1F7A}"/>
              </a:ext>
            </a:extLst>
          </p:cNvPr>
          <p:cNvSpPr txBox="1"/>
          <p:nvPr/>
        </p:nvSpPr>
        <p:spPr>
          <a:xfrm>
            <a:off x="1913862" y="3024695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791BB3-ADE1-92E3-FF47-B1C4752D55B8}"/>
              </a:ext>
            </a:extLst>
          </p:cNvPr>
          <p:cNvSpPr txBox="1"/>
          <p:nvPr/>
        </p:nvSpPr>
        <p:spPr>
          <a:xfrm>
            <a:off x="4572000" y="2133597"/>
            <a:ext cx="1119963" cy="42530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4F52F0-B24D-66DD-1756-2E6A344EAE9A}"/>
              </a:ext>
            </a:extLst>
          </p:cNvPr>
          <p:cNvSpPr txBox="1"/>
          <p:nvPr/>
        </p:nvSpPr>
        <p:spPr>
          <a:xfrm>
            <a:off x="2590799" y="2197893"/>
            <a:ext cx="827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>
                <a:latin typeface="Arial" panose="020B0604020202020204" pitchFamily="34" charset="0"/>
                <a:cs typeface="Arial" panose="020B0604020202020204" pitchFamily="34" charset="0"/>
              </a:rPr>
              <a:t>p-PI3K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2932AED-9ED3-E91B-61B6-F08CC9489AE1}"/>
              </a:ext>
            </a:extLst>
          </p:cNvPr>
          <p:cNvCxnSpPr/>
          <p:nvPr/>
        </p:nvCxnSpPr>
        <p:spPr>
          <a:xfrm>
            <a:off x="2528608" y="3182799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43DD0D7-7BAD-45F7-7AFC-CB0F0207A5E0}"/>
              </a:ext>
            </a:extLst>
          </p:cNvPr>
          <p:cNvCxnSpPr/>
          <p:nvPr/>
        </p:nvCxnSpPr>
        <p:spPr>
          <a:xfrm>
            <a:off x="2525064" y="286737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8A4E82D-3632-33CF-471F-3851D43041C7}"/>
              </a:ext>
            </a:extLst>
          </p:cNvPr>
          <p:cNvSpPr txBox="1"/>
          <p:nvPr/>
        </p:nvSpPr>
        <p:spPr>
          <a:xfrm>
            <a:off x="1917410" y="2702178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61996D-5CAB-292D-2BBF-1396D1FE7435}"/>
              </a:ext>
            </a:extLst>
          </p:cNvPr>
          <p:cNvSpPr txBox="1"/>
          <p:nvPr/>
        </p:nvSpPr>
        <p:spPr>
          <a:xfrm>
            <a:off x="1906781" y="2429274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4EBB2C-04D5-0E72-402D-26D08BDDB91C}"/>
              </a:ext>
            </a:extLst>
          </p:cNvPr>
          <p:cNvSpPr txBox="1"/>
          <p:nvPr/>
        </p:nvSpPr>
        <p:spPr>
          <a:xfrm>
            <a:off x="1825265" y="2202666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E02CC35-DA8A-BB55-D7BE-B76C66685C11}"/>
              </a:ext>
            </a:extLst>
          </p:cNvPr>
          <p:cNvCxnSpPr/>
          <p:nvPr/>
        </p:nvCxnSpPr>
        <p:spPr>
          <a:xfrm>
            <a:off x="2501598" y="2195090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3D79E46-72A9-4D5D-3C04-31CC066988C7}"/>
              </a:ext>
            </a:extLst>
          </p:cNvPr>
          <p:cNvCxnSpPr/>
          <p:nvPr/>
        </p:nvCxnSpPr>
        <p:spPr>
          <a:xfrm>
            <a:off x="2509315" y="348181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BFE1C4-10DB-BCDE-512F-84A2C66B3C13}"/>
              </a:ext>
            </a:extLst>
          </p:cNvPr>
          <p:cNvCxnSpPr/>
          <p:nvPr/>
        </p:nvCxnSpPr>
        <p:spPr>
          <a:xfrm>
            <a:off x="2417440" y="2373646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41B70DC-4143-7C95-CC3C-44BFE4C06B61}"/>
              </a:ext>
            </a:extLst>
          </p:cNvPr>
          <p:cNvCxnSpPr/>
          <p:nvPr/>
        </p:nvCxnSpPr>
        <p:spPr>
          <a:xfrm>
            <a:off x="2514437" y="2601554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3DEFC59-58DF-524C-0BF3-69BEB767ECA5}"/>
              </a:ext>
            </a:extLst>
          </p:cNvPr>
          <p:cNvSpPr txBox="1"/>
          <p:nvPr/>
        </p:nvSpPr>
        <p:spPr>
          <a:xfrm>
            <a:off x="3498115" y="446566"/>
            <a:ext cx="2477386" cy="382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3J (p-PI3K)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9FA693-932F-D62A-8C7A-055CF8DB87CA}"/>
              </a:ext>
            </a:extLst>
          </p:cNvPr>
          <p:cNvSpPr txBox="1"/>
          <p:nvPr/>
        </p:nvSpPr>
        <p:spPr>
          <a:xfrm>
            <a:off x="1898432" y="3327563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20BA0C-7116-EED7-8ECD-6A546C8F71B1}"/>
              </a:ext>
            </a:extLst>
          </p:cNvPr>
          <p:cNvSpPr txBox="1"/>
          <p:nvPr/>
        </p:nvSpPr>
        <p:spPr>
          <a:xfrm>
            <a:off x="1811435" y="2019402"/>
            <a:ext cx="931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159AFB-46B2-4201-83A7-5BA71E4B7C65}"/>
              </a:ext>
            </a:extLst>
          </p:cNvPr>
          <p:cNvGrpSpPr/>
          <p:nvPr/>
        </p:nvGrpSpPr>
        <p:grpSpPr>
          <a:xfrm>
            <a:off x="4057621" y="1686357"/>
            <a:ext cx="1624078" cy="500473"/>
            <a:chOff x="1784180" y="4037796"/>
            <a:chExt cx="1531579" cy="44358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EF95C17-8FD9-5941-58D9-4BAF2EE34ED8}"/>
                </a:ext>
              </a:extLst>
            </p:cNvPr>
            <p:cNvSpPr txBox="1"/>
            <p:nvPr/>
          </p:nvSpPr>
          <p:spPr>
            <a:xfrm>
              <a:off x="1789163" y="4037796"/>
              <a:ext cx="1526596" cy="24551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DAPT    -       -      +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C5995E1-C234-B04E-629A-A856ED2572C9}"/>
                </a:ext>
              </a:extLst>
            </p:cNvPr>
            <p:cNvSpPr txBox="1"/>
            <p:nvPr/>
          </p:nvSpPr>
          <p:spPr>
            <a:xfrm>
              <a:off x="1784180" y="4235867"/>
              <a:ext cx="1531579" cy="24551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DLL-4    -       +     +     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F892194-F0ED-389C-4047-03D6745A22B0}"/>
              </a:ext>
            </a:extLst>
          </p:cNvPr>
          <p:cNvSpPr txBox="1"/>
          <p:nvPr/>
        </p:nvSpPr>
        <p:spPr>
          <a:xfrm>
            <a:off x="1807758" y="1799440"/>
            <a:ext cx="856683" cy="285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535AF03-4EA5-290B-84F4-67DF4756C9E3}"/>
              </a:ext>
            </a:extLst>
          </p:cNvPr>
          <p:cNvCxnSpPr/>
          <p:nvPr/>
        </p:nvCxnSpPr>
        <p:spPr>
          <a:xfrm>
            <a:off x="2504793" y="197266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211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260C327-E4A3-FBE3-8D33-CE5DFCC91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8519" y="1543494"/>
            <a:ext cx="695755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A28E57-0D2A-5DA7-41E1-57CCE96538C1}"/>
              </a:ext>
            </a:extLst>
          </p:cNvPr>
          <p:cNvSpPr txBox="1"/>
          <p:nvPr/>
        </p:nvSpPr>
        <p:spPr>
          <a:xfrm>
            <a:off x="928588" y="3123927"/>
            <a:ext cx="807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385DCC-63A4-9DBE-1F50-E31BB9CF2ABC}"/>
              </a:ext>
            </a:extLst>
          </p:cNvPr>
          <p:cNvSpPr txBox="1"/>
          <p:nvPr/>
        </p:nvSpPr>
        <p:spPr>
          <a:xfrm>
            <a:off x="925039" y="2808503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220A80-FD31-5A4C-6990-E0A56E5B22D3}"/>
              </a:ext>
            </a:extLst>
          </p:cNvPr>
          <p:cNvSpPr txBox="1"/>
          <p:nvPr/>
        </p:nvSpPr>
        <p:spPr>
          <a:xfrm>
            <a:off x="928577" y="3549228"/>
            <a:ext cx="800985" cy="27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19B38B-D549-FD07-0A5F-F801AA1EFB6F}"/>
              </a:ext>
            </a:extLst>
          </p:cNvPr>
          <p:cNvSpPr txBox="1"/>
          <p:nvPr/>
        </p:nvSpPr>
        <p:spPr>
          <a:xfrm>
            <a:off x="921499" y="3988719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42CB46-F552-C43E-CAA0-825C640CFC24}"/>
              </a:ext>
            </a:extLst>
          </p:cNvPr>
          <p:cNvSpPr txBox="1"/>
          <p:nvPr/>
        </p:nvSpPr>
        <p:spPr>
          <a:xfrm>
            <a:off x="886052" y="4456540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9DADB9-BE2C-2511-E333-F6B1D2DB679B}"/>
              </a:ext>
            </a:extLst>
          </p:cNvPr>
          <p:cNvSpPr txBox="1"/>
          <p:nvPr/>
        </p:nvSpPr>
        <p:spPr>
          <a:xfrm>
            <a:off x="836427" y="2514333"/>
            <a:ext cx="856683" cy="285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1E0FFAB-66EF-B48E-DC07-F59D202F20BA}"/>
              </a:ext>
            </a:extLst>
          </p:cNvPr>
          <p:cNvCxnSpPr/>
          <p:nvPr/>
        </p:nvCxnSpPr>
        <p:spPr>
          <a:xfrm>
            <a:off x="1578771" y="2686619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684BB7-ED43-98AF-E0EE-218714A6F708}"/>
              </a:ext>
            </a:extLst>
          </p:cNvPr>
          <p:cNvCxnSpPr/>
          <p:nvPr/>
        </p:nvCxnSpPr>
        <p:spPr>
          <a:xfrm>
            <a:off x="1553959" y="296660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46E1690-6504-5B85-A600-264A66BD08C6}"/>
              </a:ext>
            </a:extLst>
          </p:cNvPr>
          <p:cNvCxnSpPr/>
          <p:nvPr/>
        </p:nvCxnSpPr>
        <p:spPr>
          <a:xfrm>
            <a:off x="1543333" y="3282044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0649AEC-BCD2-5DD2-7EFE-AE114EF90993}"/>
              </a:ext>
            </a:extLst>
          </p:cNvPr>
          <p:cNvCxnSpPr/>
          <p:nvPr/>
        </p:nvCxnSpPr>
        <p:spPr>
          <a:xfrm>
            <a:off x="1532698" y="370379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F1105E-9BE4-0CA3-A1FD-BA4F9F3A720A}"/>
              </a:ext>
            </a:extLst>
          </p:cNvPr>
          <p:cNvCxnSpPr/>
          <p:nvPr/>
        </p:nvCxnSpPr>
        <p:spPr>
          <a:xfrm>
            <a:off x="1536239" y="4139727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F8B0789-A37E-1C79-EAF8-CE5FDAAC2A1F}"/>
              </a:ext>
            </a:extLst>
          </p:cNvPr>
          <p:cNvCxnSpPr/>
          <p:nvPr/>
        </p:nvCxnSpPr>
        <p:spPr>
          <a:xfrm>
            <a:off x="1525608" y="4611107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A008C68-522E-88FC-B368-38156E092FBA}"/>
              </a:ext>
            </a:extLst>
          </p:cNvPr>
          <p:cNvSpPr txBox="1"/>
          <p:nvPr/>
        </p:nvSpPr>
        <p:spPr>
          <a:xfrm>
            <a:off x="847063" y="2135109"/>
            <a:ext cx="856683" cy="285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36174A1-8939-6451-5E12-46A21324DC85}"/>
              </a:ext>
            </a:extLst>
          </p:cNvPr>
          <p:cNvCxnSpPr/>
          <p:nvPr/>
        </p:nvCxnSpPr>
        <p:spPr>
          <a:xfrm>
            <a:off x="1568140" y="2300304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33C1AEE-3DBB-0C28-0A53-B75E368CBCCD}"/>
              </a:ext>
            </a:extLst>
          </p:cNvPr>
          <p:cNvSpPr txBox="1"/>
          <p:nvPr/>
        </p:nvSpPr>
        <p:spPr>
          <a:xfrm>
            <a:off x="4883888" y="3003423"/>
            <a:ext cx="1701210" cy="441524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B99952-3E7A-C665-831C-9CCAA1DFD481}"/>
              </a:ext>
            </a:extLst>
          </p:cNvPr>
          <p:cNvSpPr txBox="1"/>
          <p:nvPr/>
        </p:nvSpPr>
        <p:spPr>
          <a:xfrm>
            <a:off x="3683001" y="3010561"/>
            <a:ext cx="672952" cy="335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>
                <a:latin typeface="Arial" panose="020B0604020202020204" pitchFamily="34" charset="0"/>
                <a:cs typeface="Arial" panose="020B0604020202020204" pitchFamily="34" charset="0"/>
              </a:rPr>
              <a:t>PI3K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1E504DC-2570-399C-F03A-3ECEB93992D2}"/>
              </a:ext>
            </a:extLst>
          </p:cNvPr>
          <p:cNvCxnSpPr/>
          <p:nvPr/>
        </p:nvCxnSpPr>
        <p:spPr>
          <a:xfrm>
            <a:off x="4253018" y="3180635"/>
            <a:ext cx="45365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EBE8917-350D-084A-6B89-EB4F4237CF14}"/>
              </a:ext>
            </a:extLst>
          </p:cNvPr>
          <p:cNvGrpSpPr/>
          <p:nvPr/>
        </p:nvGrpSpPr>
        <p:grpSpPr>
          <a:xfrm>
            <a:off x="4204731" y="3666152"/>
            <a:ext cx="2623349" cy="503582"/>
            <a:chOff x="1789162" y="4037796"/>
            <a:chExt cx="2623349" cy="45161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E4DAB40-82DD-3138-20DF-6B4722BF1A3D}"/>
                </a:ext>
              </a:extLst>
            </p:cNvPr>
            <p:cNvSpPr txBox="1"/>
            <p:nvPr/>
          </p:nvSpPr>
          <p:spPr>
            <a:xfrm>
              <a:off x="1789162" y="4037796"/>
              <a:ext cx="2623349" cy="2484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DAPT          -            -            +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E6433C2-0A08-9E08-A6E1-B82BDCF8AFFC}"/>
                </a:ext>
              </a:extLst>
            </p:cNvPr>
            <p:cNvSpPr txBox="1"/>
            <p:nvPr/>
          </p:nvSpPr>
          <p:spPr>
            <a:xfrm>
              <a:off x="1789836" y="4240996"/>
              <a:ext cx="2622675" cy="2484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DLL-4          -           +            +     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8DFAF82-6E93-C06B-E752-A63AF28195C2}"/>
              </a:ext>
            </a:extLst>
          </p:cNvPr>
          <p:cNvSpPr txBox="1"/>
          <p:nvPr/>
        </p:nvSpPr>
        <p:spPr>
          <a:xfrm>
            <a:off x="3636335" y="329608"/>
            <a:ext cx="1960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3J (PI3K)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091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DF60FBE-B0C2-B982-6A9C-211965D08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2607" y="1663995"/>
            <a:ext cx="695319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827C45-C4A9-3331-51D4-A0155814E2BF}"/>
              </a:ext>
            </a:extLst>
          </p:cNvPr>
          <p:cNvSpPr txBox="1"/>
          <p:nvPr/>
        </p:nvSpPr>
        <p:spPr>
          <a:xfrm>
            <a:off x="3636335" y="329608"/>
            <a:ext cx="2434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3J (Actin)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A63A7C-B40F-94D9-15DE-07B99E02CC38}"/>
              </a:ext>
            </a:extLst>
          </p:cNvPr>
          <p:cNvSpPr txBox="1"/>
          <p:nvPr/>
        </p:nvSpPr>
        <p:spPr>
          <a:xfrm>
            <a:off x="5252484" y="4029740"/>
            <a:ext cx="1903228" cy="754911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97614E-2D60-BF7E-1C7E-44D0988A3D31}"/>
              </a:ext>
            </a:extLst>
          </p:cNvPr>
          <p:cNvSpPr txBox="1"/>
          <p:nvPr/>
        </p:nvSpPr>
        <p:spPr>
          <a:xfrm>
            <a:off x="959204" y="4703428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0AD3A6-7E1B-4B8D-6E20-189605CB39B2}"/>
              </a:ext>
            </a:extLst>
          </p:cNvPr>
          <p:cNvSpPr txBox="1"/>
          <p:nvPr/>
        </p:nvSpPr>
        <p:spPr>
          <a:xfrm>
            <a:off x="948931" y="4253895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D21A78-5631-D2D4-5314-DA2164830CAB}"/>
              </a:ext>
            </a:extLst>
          </p:cNvPr>
          <p:cNvSpPr txBox="1"/>
          <p:nvPr/>
        </p:nvSpPr>
        <p:spPr>
          <a:xfrm>
            <a:off x="946865" y="3823548"/>
            <a:ext cx="800985" cy="27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7F2EBE-E8D5-EAA6-35B1-FD2F5FD26B28}"/>
              </a:ext>
            </a:extLst>
          </p:cNvPr>
          <p:cNvSpPr txBox="1"/>
          <p:nvPr/>
        </p:nvSpPr>
        <p:spPr>
          <a:xfrm>
            <a:off x="956020" y="3407391"/>
            <a:ext cx="807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17A5B0-2242-466E-DAF0-92A753B2FEC3}"/>
              </a:ext>
            </a:extLst>
          </p:cNvPr>
          <p:cNvSpPr txBox="1"/>
          <p:nvPr/>
        </p:nvSpPr>
        <p:spPr>
          <a:xfrm>
            <a:off x="961615" y="3128543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EFB19E-E7B1-884B-4BC4-A8CD94F30448}"/>
              </a:ext>
            </a:extLst>
          </p:cNvPr>
          <p:cNvSpPr txBox="1"/>
          <p:nvPr/>
        </p:nvSpPr>
        <p:spPr>
          <a:xfrm>
            <a:off x="882147" y="2816085"/>
            <a:ext cx="856683" cy="285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4804B3-5E5C-ED28-A695-DE924F96127B}"/>
              </a:ext>
            </a:extLst>
          </p:cNvPr>
          <p:cNvSpPr txBox="1"/>
          <p:nvPr/>
        </p:nvSpPr>
        <p:spPr>
          <a:xfrm>
            <a:off x="874495" y="2446005"/>
            <a:ext cx="856683" cy="285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EB3E9A-893E-E4A8-1EA6-032937D1A3D3}"/>
              </a:ext>
            </a:extLst>
          </p:cNvPr>
          <p:cNvGrpSpPr/>
          <p:nvPr/>
        </p:nvGrpSpPr>
        <p:grpSpPr>
          <a:xfrm>
            <a:off x="4794640" y="4863592"/>
            <a:ext cx="2623349" cy="480199"/>
            <a:chOff x="1789162" y="4037796"/>
            <a:chExt cx="2623349" cy="48019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7853418-5BA1-4C88-F60F-BB47DEFAA7A7}"/>
                </a:ext>
              </a:extLst>
            </p:cNvPr>
            <p:cNvSpPr txBox="1"/>
            <p:nvPr/>
          </p:nvSpPr>
          <p:spPr>
            <a:xfrm>
              <a:off x="1789162" y="4037796"/>
              <a:ext cx="262334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DAPT       -            -              +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730E1CC-054C-2AA7-C9A4-64D45DBFEB3A}"/>
                </a:ext>
              </a:extLst>
            </p:cNvPr>
            <p:cNvSpPr txBox="1"/>
            <p:nvPr/>
          </p:nvSpPr>
          <p:spPr>
            <a:xfrm>
              <a:off x="1789836" y="4240996"/>
              <a:ext cx="262267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DLL-4       -           +              +     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A64EEAB-7C8A-F907-BC66-F6357EF45EB5}"/>
              </a:ext>
            </a:extLst>
          </p:cNvPr>
          <p:cNvSpPr txBox="1"/>
          <p:nvPr/>
        </p:nvSpPr>
        <p:spPr>
          <a:xfrm>
            <a:off x="1873250" y="4196991"/>
            <a:ext cx="1078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2CC5630-872A-C455-07CC-D6F60AC9F11E}"/>
              </a:ext>
            </a:extLst>
          </p:cNvPr>
          <p:cNvCxnSpPr/>
          <p:nvPr/>
        </p:nvCxnSpPr>
        <p:spPr>
          <a:xfrm>
            <a:off x="1617048" y="485799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58C1D6-45FB-8B5A-6607-2A7B98F88C75}"/>
              </a:ext>
            </a:extLst>
          </p:cNvPr>
          <p:cNvCxnSpPr/>
          <p:nvPr/>
        </p:nvCxnSpPr>
        <p:spPr>
          <a:xfrm>
            <a:off x="1614000" y="4406891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D9E9B08-9CD7-C79D-5224-F78624A7ECB0}"/>
              </a:ext>
            </a:extLst>
          </p:cNvPr>
          <p:cNvCxnSpPr/>
          <p:nvPr/>
        </p:nvCxnSpPr>
        <p:spPr>
          <a:xfrm>
            <a:off x="1610952" y="3983219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FE88EFA-1D0A-AC03-4AD0-40568B3FDF26}"/>
              </a:ext>
            </a:extLst>
          </p:cNvPr>
          <p:cNvCxnSpPr/>
          <p:nvPr/>
        </p:nvCxnSpPr>
        <p:spPr>
          <a:xfrm>
            <a:off x="1626192" y="357783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3B34A67-7427-07E9-646A-87CC17EA9094}"/>
              </a:ext>
            </a:extLst>
          </p:cNvPr>
          <p:cNvCxnSpPr/>
          <p:nvPr/>
        </p:nvCxnSpPr>
        <p:spPr>
          <a:xfrm>
            <a:off x="1614000" y="3300467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B46E883-2FAF-386E-D554-81423A3D84F8}"/>
              </a:ext>
            </a:extLst>
          </p:cNvPr>
          <p:cNvCxnSpPr/>
          <p:nvPr/>
        </p:nvCxnSpPr>
        <p:spPr>
          <a:xfrm>
            <a:off x="1629240" y="296823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9047554-3CF7-006E-FF8C-472A22E86A70}"/>
              </a:ext>
            </a:extLst>
          </p:cNvPr>
          <p:cNvCxnSpPr/>
          <p:nvPr/>
        </p:nvCxnSpPr>
        <p:spPr>
          <a:xfrm>
            <a:off x="1626192" y="2608571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756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F71024-DE4F-4177-A8B1-F7BEE2DE092B}"/>
              </a:ext>
            </a:extLst>
          </p:cNvPr>
          <p:cNvSpPr txBox="1"/>
          <p:nvPr/>
        </p:nvSpPr>
        <p:spPr>
          <a:xfrm>
            <a:off x="3999545" y="331008"/>
            <a:ext cx="2129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3L (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08830E-C797-452E-923B-9DF1B68BA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674" y="1366280"/>
            <a:ext cx="68783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3CDCB9-C7AB-4C0B-8835-C5857F2648DD}"/>
              </a:ext>
            </a:extLst>
          </p:cNvPr>
          <p:cNvSpPr txBox="1"/>
          <p:nvPr/>
        </p:nvSpPr>
        <p:spPr>
          <a:xfrm>
            <a:off x="2456120" y="3407734"/>
            <a:ext cx="1956391" cy="622005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CB4A8A-7355-4397-B6D0-F969706B3617}"/>
              </a:ext>
            </a:extLst>
          </p:cNvPr>
          <p:cNvSpPr txBox="1"/>
          <p:nvPr/>
        </p:nvSpPr>
        <p:spPr>
          <a:xfrm>
            <a:off x="1233377" y="3487473"/>
            <a:ext cx="776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A4FDF7E-5029-4590-8B72-D920362F6671}"/>
              </a:ext>
            </a:extLst>
          </p:cNvPr>
          <p:cNvGrpSpPr/>
          <p:nvPr/>
        </p:nvGrpSpPr>
        <p:grpSpPr>
          <a:xfrm>
            <a:off x="1789162" y="4037796"/>
            <a:ext cx="2623349" cy="480199"/>
            <a:chOff x="1789162" y="4037796"/>
            <a:chExt cx="2623349" cy="48019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D61EA15-E2CD-4191-88A7-1BDB2AF92FE1}"/>
                </a:ext>
              </a:extLst>
            </p:cNvPr>
            <p:cNvSpPr txBox="1"/>
            <p:nvPr/>
          </p:nvSpPr>
          <p:spPr>
            <a:xfrm>
              <a:off x="1789162" y="4037796"/>
              <a:ext cx="262334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DAPT            -            -              +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CBF1449-C16D-4ED6-84BF-415E68FE19ED}"/>
                </a:ext>
              </a:extLst>
            </p:cNvPr>
            <p:cNvSpPr txBox="1"/>
            <p:nvPr/>
          </p:nvSpPr>
          <p:spPr>
            <a:xfrm>
              <a:off x="1789836" y="4240996"/>
              <a:ext cx="262267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DLL-4            -           +              +     </a:t>
              </a:r>
              <a:endParaRPr lang="en-IN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1EA1756-26CF-25F8-80F3-DD4A16ACABEC}"/>
              </a:ext>
            </a:extLst>
          </p:cNvPr>
          <p:cNvSpPr txBox="1"/>
          <p:nvPr/>
        </p:nvSpPr>
        <p:spPr>
          <a:xfrm>
            <a:off x="991008" y="4862452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2933FE-B62D-BF8D-8998-71175CF4B12C}"/>
              </a:ext>
            </a:extLst>
          </p:cNvPr>
          <p:cNvSpPr txBox="1"/>
          <p:nvPr/>
        </p:nvSpPr>
        <p:spPr>
          <a:xfrm>
            <a:off x="984382" y="4378750"/>
            <a:ext cx="872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31B8F8-4BC1-DA4A-F554-324F6D228A40}"/>
              </a:ext>
            </a:extLst>
          </p:cNvPr>
          <p:cNvSpPr txBox="1"/>
          <p:nvPr/>
        </p:nvSpPr>
        <p:spPr>
          <a:xfrm>
            <a:off x="978010" y="3822159"/>
            <a:ext cx="857688" cy="280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FAF4DB-3323-E95B-DAEA-FCCB4418BB1F}"/>
              </a:ext>
            </a:extLst>
          </p:cNvPr>
          <p:cNvSpPr txBox="1"/>
          <p:nvPr/>
        </p:nvSpPr>
        <p:spPr>
          <a:xfrm>
            <a:off x="1016190" y="3154255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64692CA-992C-E181-AEFF-39902D68C1DD}"/>
              </a:ext>
            </a:extLst>
          </p:cNvPr>
          <p:cNvCxnSpPr/>
          <p:nvPr/>
        </p:nvCxnSpPr>
        <p:spPr>
          <a:xfrm>
            <a:off x="1656803" y="331544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54E4385-1531-5E24-B57F-F6C08AAE7DB1}"/>
              </a:ext>
            </a:extLst>
          </p:cNvPr>
          <p:cNvCxnSpPr/>
          <p:nvPr/>
        </p:nvCxnSpPr>
        <p:spPr>
          <a:xfrm>
            <a:off x="1610423" y="397672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5AE7AB4-4D05-4198-150E-E5EEAE757BD1}"/>
              </a:ext>
            </a:extLst>
          </p:cNvPr>
          <p:cNvCxnSpPr/>
          <p:nvPr/>
        </p:nvCxnSpPr>
        <p:spPr>
          <a:xfrm>
            <a:off x="1611748" y="4558496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7066A45-BA0E-F6E4-D314-5F6C4FB38767}"/>
              </a:ext>
            </a:extLst>
          </p:cNvPr>
          <p:cNvCxnSpPr/>
          <p:nvPr/>
        </p:nvCxnSpPr>
        <p:spPr>
          <a:xfrm>
            <a:off x="1621024" y="5020997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1980782-6550-4966-6E62-6E2D186246F7}"/>
              </a:ext>
            </a:extLst>
          </p:cNvPr>
          <p:cNvSpPr txBox="1"/>
          <p:nvPr/>
        </p:nvSpPr>
        <p:spPr>
          <a:xfrm>
            <a:off x="993915" y="2773915"/>
            <a:ext cx="795401" cy="279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EB448D2-3884-CAEB-9913-8236B4AF4BB0}"/>
              </a:ext>
            </a:extLst>
          </p:cNvPr>
          <p:cNvCxnSpPr/>
          <p:nvPr/>
        </p:nvCxnSpPr>
        <p:spPr>
          <a:xfrm>
            <a:off x="1631624" y="293245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B64BCA1-041F-1C42-05BA-DC1C6DF357F5}"/>
              </a:ext>
            </a:extLst>
          </p:cNvPr>
          <p:cNvSpPr txBox="1"/>
          <p:nvPr/>
        </p:nvSpPr>
        <p:spPr>
          <a:xfrm>
            <a:off x="922354" y="2393577"/>
            <a:ext cx="860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B07BCB6-92B9-72EF-B48F-7099C40E12B3}"/>
              </a:ext>
            </a:extLst>
          </p:cNvPr>
          <p:cNvCxnSpPr/>
          <p:nvPr/>
        </p:nvCxnSpPr>
        <p:spPr>
          <a:xfrm>
            <a:off x="1640901" y="256006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0135A10-F400-E1B3-B01D-D8BC45A02451}"/>
              </a:ext>
            </a:extLst>
          </p:cNvPr>
          <p:cNvSpPr txBox="1"/>
          <p:nvPr/>
        </p:nvSpPr>
        <p:spPr>
          <a:xfrm>
            <a:off x="922355" y="2005287"/>
            <a:ext cx="869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E66273-9178-F499-7AA4-A2B114C41D11}"/>
              </a:ext>
            </a:extLst>
          </p:cNvPr>
          <p:cNvCxnSpPr/>
          <p:nvPr/>
        </p:nvCxnSpPr>
        <p:spPr>
          <a:xfrm>
            <a:off x="1634275" y="2163822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2349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CC0015-D288-4D3C-AA12-FFB4D240380B}"/>
              </a:ext>
            </a:extLst>
          </p:cNvPr>
          <p:cNvSpPr txBox="1"/>
          <p:nvPr/>
        </p:nvSpPr>
        <p:spPr>
          <a:xfrm>
            <a:off x="3908105" y="331008"/>
            <a:ext cx="19081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3L (AKT)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73617B7-740A-4F8C-8A69-3CDA10B30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7260" y="1483237"/>
            <a:ext cx="702262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B43292-7740-4262-980F-5F55C77F836D}"/>
              </a:ext>
            </a:extLst>
          </p:cNvPr>
          <p:cNvSpPr txBox="1"/>
          <p:nvPr/>
        </p:nvSpPr>
        <p:spPr>
          <a:xfrm>
            <a:off x="2222205" y="3746218"/>
            <a:ext cx="2105246" cy="623763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EF04DC-875F-496A-9B56-C8C1D0444CFD}"/>
              </a:ext>
            </a:extLst>
          </p:cNvPr>
          <p:cNvSpPr txBox="1"/>
          <p:nvPr/>
        </p:nvSpPr>
        <p:spPr>
          <a:xfrm>
            <a:off x="1212115" y="3880879"/>
            <a:ext cx="60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CDE764-E6A1-4CE0-B0BD-8CC84DD02E44}"/>
              </a:ext>
            </a:extLst>
          </p:cNvPr>
          <p:cNvSpPr txBox="1"/>
          <p:nvPr/>
        </p:nvSpPr>
        <p:spPr>
          <a:xfrm>
            <a:off x="1782812" y="4314051"/>
            <a:ext cx="25988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DAPT      -                -              +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C3CEFB-AA0E-41FA-9657-229AA0CDCF90}"/>
              </a:ext>
            </a:extLst>
          </p:cNvPr>
          <p:cNvSpPr txBox="1"/>
          <p:nvPr/>
        </p:nvSpPr>
        <p:spPr>
          <a:xfrm>
            <a:off x="1783486" y="4472801"/>
            <a:ext cx="25980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DLL-4      -               +             +     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8470D-4346-6BB4-44F4-488D8ABC3DB0}"/>
              </a:ext>
            </a:extLst>
          </p:cNvPr>
          <p:cNvSpPr txBox="1"/>
          <p:nvPr/>
        </p:nvSpPr>
        <p:spPr>
          <a:xfrm>
            <a:off x="855833" y="5124842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E7E56E-4ACF-231F-5EE2-FC7CF01B1F49}"/>
              </a:ext>
            </a:extLst>
          </p:cNvPr>
          <p:cNvSpPr txBox="1"/>
          <p:nvPr/>
        </p:nvSpPr>
        <p:spPr>
          <a:xfrm>
            <a:off x="873064" y="4625240"/>
            <a:ext cx="872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084A29-E97D-C9F0-CE57-730925E6D8AC}"/>
              </a:ext>
            </a:extLst>
          </p:cNvPr>
          <p:cNvSpPr txBox="1"/>
          <p:nvPr/>
        </p:nvSpPr>
        <p:spPr>
          <a:xfrm>
            <a:off x="890546" y="4156119"/>
            <a:ext cx="905395" cy="280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BD4B72-7654-B8E8-06EC-81F2B249EAD7}"/>
              </a:ext>
            </a:extLst>
          </p:cNvPr>
          <p:cNvSpPr txBox="1"/>
          <p:nvPr/>
        </p:nvSpPr>
        <p:spPr>
          <a:xfrm>
            <a:off x="904876" y="3488213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71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092604-1476-BFA7-995D-24D47D9F7639}"/>
              </a:ext>
            </a:extLst>
          </p:cNvPr>
          <p:cNvSpPr txBox="1"/>
          <p:nvPr/>
        </p:nvSpPr>
        <p:spPr>
          <a:xfrm>
            <a:off x="922351" y="3076064"/>
            <a:ext cx="795401" cy="279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91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24811B-803D-A7FE-3704-93A3F76AAD21}"/>
              </a:ext>
            </a:extLst>
          </p:cNvPr>
          <p:cNvSpPr txBox="1"/>
          <p:nvPr/>
        </p:nvSpPr>
        <p:spPr>
          <a:xfrm>
            <a:off x="850791" y="2695725"/>
            <a:ext cx="860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124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F7AEAF-C1FF-B26F-13C3-14C3F78EBC2A}"/>
              </a:ext>
            </a:extLst>
          </p:cNvPr>
          <p:cNvSpPr txBox="1"/>
          <p:nvPr/>
        </p:nvSpPr>
        <p:spPr>
          <a:xfrm>
            <a:off x="834894" y="2275634"/>
            <a:ext cx="869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029710-EBCC-DAF6-6A9E-92821343C834}"/>
              </a:ext>
            </a:extLst>
          </p:cNvPr>
          <p:cNvCxnSpPr/>
          <p:nvPr/>
        </p:nvCxnSpPr>
        <p:spPr>
          <a:xfrm>
            <a:off x="1461999" y="4782458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2091685-1FBB-6619-0D0B-18D51B6DDD9A}"/>
              </a:ext>
            </a:extLst>
          </p:cNvPr>
          <p:cNvCxnSpPr/>
          <p:nvPr/>
        </p:nvCxnSpPr>
        <p:spPr>
          <a:xfrm>
            <a:off x="1463324" y="5284716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22D9ED5-9844-FA5C-F8B1-FEFADAA42FB3}"/>
              </a:ext>
            </a:extLst>
          </p:cNvPr>
          <p:cNvCxnSpPr/>
          <p:nvPr/>
        </p:nvCxnSpPr>
        <p:spPr>
          <a:xfrm>
            <a:off x="1479228" y="4298753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8DE6A46-2E65-5973-2A66-836BDAD9B2FC}"/>
              </a:ext>
            </a:extLst>
          </p:cNvPr>
          <p:cNvCxnSpPr/>
          <p:nvPr/>
        </p:nvCxnSpPr>
        <p:spPr>
          <a:xfrm>
            <a:off x="1512359" y="3648069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A509470-F25B-A71E-96BA-E28794ACF42B}"/>
              </a:ext>
            </a:extLst>
          </p:cNvPr>
          <p:cNvCxnSpPr/>
          <p:nvPr/>
        </p:nvCxnSpPr>
        <p:spPr>
          <a:xfrm>
            <a:off x="1544163" y="3226654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5AD6205-9BCA-1CC6-D3D6-8AFA81E96792}"/>
              </a:ext>
            </a:extLst>
          </p:cNvPr>
          <p:cNvCxnSpPr/>
          <p:nvPr/>
        </p:nvCxnSpPr>
        <p:spPr>
          <a:xfrm>
            <a:off x="1545490" y="285426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CA4451F-21BD-9373-2061-FEB1E910C4C9}"/>
              </a:ext>
            </a:extLst>
          </p:cNvPr>
          <p:cNvCxnSpPr/>
          <p:nvPr/>
        </p:nvCxnSpPr>
        <p:spPr>
          <a:xfrm>
            <a:off x="1545489" y="2440800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872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0DCCCD-8656-4F64-905B-B7522F2D218B}"/>
              </a:ext>
            </a:extLst>
          </p:cNvPr>
          <p:cNvSpPr txBox="1"/>
          <p:nvPr/>
        </p:nvSpPr>
        <p:spPr>
          <a:xfrm>
            <a:off x="3984237" y="214055"/>
            <a:ext cx="20866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3L (Actin)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1B390EF-29AF-4B85-9659-96AD2FF34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6196" y="1366280"/>
            <a:ext cx="657082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4E2B38-52A9-44AD-97C1-D56016DF3F49}"/>
              </a:ext>
            </a:extLst>
          </p:cNvPr>
          <p:cNvSpPr txBox="1"/>
          <p:nvPr/>
        </p:nvSpPr>
        <p:spPr>
          <a:xfrm>
            <a:off x="2275367" y="4221126"/>
            <a:ext cx="1945758" cy="797441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247DBF-7A68-4A92-8FB7-2C835CC0E06C}"/>
              </a:ext>
            </a:extLst>
          </p:cNvPr>
          <p:cNvSpPr txBox="1"/>
          <p:nvPr/>
        </p:nvSpPr>
        <p:spPr>
          <a:xfrm>
            <a:off x="1158950" y="4369975"/>
            <a:ext cx="715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I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8ABE67-62AC-49CA-BEEA-A2FC2D8FC14D}"/>
              </a:ext>
            </a:extLst>
          </p:cNvPr>
          <p:cNvSpPr txBox="1"/>
          <p:nvPr/>
        </p:nvSpPr>
        <p:spPr>
          <a:xfrm>
            <a:off x="1854200" y="5050651"/>
            <a:ext cx="24377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DAPT      -             -              +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36C9EF-2D8A-4247-A2E4-072C58E0CFD9}"/>
              </a:ext>
            </a:extLst>
          </p:cNvPr>
          <p:cNvSpPr txBox="1"/>
          <p:nvPr/>
        </p:nvSpPr>
        <p:spPr>
          <a:xfrm>
            <a:off x="1834286" y="5209401"/>
            <a:ext cx="24456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DLL-4      -             +             +     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98F2CC-0263-9BFC-F164-2F8A4B4661DF}"/>
              </a:ext>
            </a:extLst>
          </p:cNvPr>
          <p:cNvSpPr txBox="1"/>
          <p:nvPr/>
        </p:nvSpPr>
        <p:spPr>
          <a:xfrm>
            <a:off x="300570" y="4394653"/>
            <a:ext cx="872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7A1EB2-3DBA-75C3-0290-38AC8BC72633}"/>
              </a:ext>
            </a:extLst>
          </p:cNvPr>
          <p:cNvSpPr txBox="1"/>
          <p:nvPr/>
        </p:nvSpPr>
        <p:spPr>
          <a:xfrm>
            <a:off x="808127" y="4838598"/>
            <a:ext cx="835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33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0ECEAC-5B06-025B-4EAF-0EA3CA8E9200}"/>
              </a:ext>
            </a:extLst>
          </p:cNvPr>
          <p:cNvSpPr txBox="1"/>
          <p:nvPr/>
        </p:nvSpPr>
        <p:spPr>
          <a:xfrm>
            <a:off x="763325" y="3957335"/>
            <a:ext cx="905395" cy="280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en-I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I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49C1BF3-6B3A-D3D9-A26C-6B64113280B0}"/>
              </a:ext>
            </a:extLst>
          </p:cNvPr>
          <p:cNvCxnSpPr/>
          <p:nvPr/>
        </p:nvCxnSpPr>
        <p:spPr>
          <a:xfrm>
            <a:off x="922634" y="4545246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DC46D56-B55F-167A-0547-ABEF7B90ADDF}"/>
              </a:ext>
            </a:extLst>
          </p:cNvPr>
          <p:cNvCxnSpPr/>
          <p:nvPr/>
        </p:nvCxnSpPr>
        <p:spPr>
          <a:xfrm>
            <a:off x="1416939" y="4991845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7DB1F00-B678-6F14-9D1D-94FF6177E40A}"/>
              </a:ext>
            </a:extLst>
          </p:cNvPr>
          <p:cNvCxnSpPr/>
          <p:nvPr/>
        </p:nvCxnSpPr>
        <p:spPr>
          <a:xfrm>
            <a:off x="1370556" y="4110581"/>
            <a:ext cx="25444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482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270</Words>
  <Application>Microsoft Office PowerPoint</Application>
  <PresentationFormat>On-screen Show (4:3)</PresentationFormat>
  <Paragraphs>90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Sushil chaurasia</dc:creator>
  <cp:lastModifiedBy>Dr Sushil chaurasia</cp:lastModifiedBy>
  <cp:revision>21</cp:revision>
  <dcterms:created xsi:type="dcterms:W3CDTF">2022-05-03T13:28:51Z</dcterms:created>
  <dcterms:modified xsi:type="dcterms:W3CDTF">2022-10-25T08:19:24Z</dcterms:modified>
</cp:coreProperties>
</file>